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00F6-7E7D-4C4A-A5E6-3CBFD42C92B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63B6-9E1D-433B-A3B4-E2386E60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3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00F6-7E7D-4C4A-A5E6-3CBFD42C92B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63B6-9E1D-433B-A3B4-E2386E60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00F6-7E7D-4C4A-A5E6-3CBFD42C92B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63B6-9E1D-433B-A3B4-E2386E60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9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00F6-7E7D-4C4A-A5E6-3CBFD42C92B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63B6-9E1D-433B-A3B4-E2386E60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3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00F6-7E7D-4C4A-A5E6-3CBFD42C92B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63B6-9E1D-433B-A3B4-E2386E60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7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00F6-7E7D-4C4A-A5E6-3CBFD42C92B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63B6-9E1D-433B-A3B4-E2386E60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0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00F6-7E7D-4C4A-A5E6-3CBFD42C92B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63B6-9E1D-433B-A3B4-E2386E60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0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00F6-7E7D-4C4A-A5E6-3CBFD42C92B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63B6-9E1D-433B-A3B4-E2386E60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5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00F6-7E7D-4C4A-A5E6-3CBFD42C92B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63B6-9E1D-433B-A3B4-E2386E60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6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00F6-7E7D-4C4A-A5E6-3CBFD42C92B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63B6-9E1D-433B-A3B4-E2386E60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3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00F6-7E7D-4C4A-A5E6-3CBFD42C92B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63B6-9E1D-433B-A3B4-E2386E60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7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56000">
              <a:schemeClr val="accent3">
                <a:lumMod val="91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00F6-7E7D-4C4A-A5E6-3CBFD42C92B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63B6-9E1D-433B-A3B4-E2386E60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7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Культурно-исторический потенциал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Добрушского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517232"/>
            <a:ext cx="6400800" cy="987896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Захарова Екатерина</a:t>
            </a:r>
          </a:p>
          <a:p>
            <a:pPr algn="r"/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руппа  Г-41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prstClr val="black"/>
                </a:solidFill>
                <a:latin typeface="Times New Roman"/>
                <a:ea typeface="Calibri"/>
              </a:rPr>
              <a:t>Троицкая церковь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life\Desktop\hodokrup01-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5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53" y="1628800"/>
            <a:ext cx="8856984" cy="3226370"/>
          </a:xfrm>
        </p:spPr>
        <p:txBody>
          <a:bodyPr>
            <a:normAutofit fontScale="90000"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sz="31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ea typeface="Calibri"/>
                <a:cs typeface="Times New Roman" pitchFamily="18" charset="0"/>
              </a:rPr>
              <a:t>- з</a:t>
            </a:r>
            <a:r>
              <a:rPr lang="ru-RU" sz="31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дание бывшей школы для детей рабочих </a:t>
            </a:r>
            <a:r>
              <a:rPr lang="ru-RU" sz="31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Добрушской</a:t>
            </a:r>
            <a:r>
              <a:rPr lang="ru-RU" sz="31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писчебумажной фабрики;</a:t>
            </a:r>
            <a:br>
              <a:rPr lang="ru-RU" sz="31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 усадебный дом </a:t>
            </a:r>
            <a:r>
              <a:rPr lang="ru-RU" sz="31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Герардов</a:t>
            </a:r>
            <a:r>
              <a:rPr lang="ru-RU" sz="31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31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3100" dirty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31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упеческий дом в д. Корма;</a:t>
            </a:r>
            <a:br>
              <a:rPr lang="ru-RU" sz="31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3100" dirty="0">
                <a:latin typeface="Times New Roman" pitchFamily="18" charset="0"/>
                <a:ea typeface="Calibri"/>
                <a:cs typeface="Times New Roman" pitchFamily="18" charset="0"/>
              </a:rPr>
              <a:t>д</a:t>
            </a:r>
            <a:r>
              <a:rPr lang="ru-RU" sz="31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ом в </a:t>
            </a:r>
            <a:r>
              <a:rPr lang="ru-RU" sz="31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д.Огородня</a:t>
            </a:r>
            <a:r>
              <a:rPr lang="ru-RU" sz="31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-Гомельская.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Памятники архитектуры гражданского предназначения представлены следующими объектами: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54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Краеведческий музей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life\Desktop\dobrus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8" y="1412776"/>
            <a:ext cx="7909583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48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Усадебный </a:t>
            </a:r>
            <a:r>
              <a:rPr lang="ru-RU" sz="3200" b="1" i="1" u="sng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дом </a:t>
            </a:r>
            <a:r>
              <a:rPr lang="ru-RU" sz="3200" b="1" i="1" u="sng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Герардов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life\Desktop\2d3e7cd6920029996383278c3552cb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96855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life\Desktop\a6f0802efc828353558c70b9ec35c75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"/>
          <a:stretch/>
        </p:blipFill>
        <p:spPr bwMode="auto">
          <a:xfrm>
            <a:off x="3923928" y="2492896"/>
            <a:ext cx="5112568" cy="410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5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818" y="476672"/>
            <a:ext cx="4932041" cy="54006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effectLst/>
                <a:latin typeface="Times New Roman"/>
                <a:ea typeface="Calibri"/>
              </a:rPr>
              <a:t>	</a:t>
            </a:r>
            <a:r>
              <a:rPr lang="ru-RU" sz="2700" dirty="0" err="1" smtClean="0">
                <a:effectLst/>
                <a:latin typeface="Times New Roman"/>
                <a:ea typeface="Calibri"/>
              </a:rPr>
              <a:t>Добрушский</a:t>
            </a:r>
            <a:r>
              <a:rPr lang="ru-RU" sz="2700" dirty="0" smtClean="0">
                <a:effectLst/>
                <a:latin typeface="Times New Roman"/>
                <a:ea typeface="Calibri"/>
              </a:rPr>
              <a:t> район располагает рядом условий, которые способствуют развитию туристической деятельности. Он занимает выгодное географическое положение; обладает, умеренно-континентальным климатом. Здесь есть соответствующие природные условия, характеризующие скромную белорусскую природу с ее живописными пейзажами.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life\Desktop\отчет\1308485047_map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42" y="980728"/>
            <a:ext cx="413025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9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Н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а территории района находится 35 памятников истории, 8 памятников архитектуры, 15 памятников археологии.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3" name="Рисунок 2" descr="C:\Users\life\Desktop\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138">
            <a:off x="87994" y="1638848"/>
            <a:ext cx="3384376" cy="272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life\Desktop\DSC_91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160">
            <a:off x="4934531" y="1611533"/>
            <a:ext cx="3550204" cy="280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life\Desktop\hodoleni01-0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523">
            <a:off x="2935792" y="3407863"/>
            <a:ext cx="2808312" cy="328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9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effectLst/>
                <a:latin typeface="Times New Roman"/>
                <a:ea typeface="Calibri"/>
                <a:cs typeface="Times New Roman"/>
              </a:rPr>
              <a:t>Добрущина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является родиной многих известных за пределами нашей страны людей: народного писателя БССР И.П. </a:t>
            </a:r>
            <a:r>
              <a:rPr lang="ru-RU" sz="2400" dirty="0" err="1" smtClean="0">
                <a:effectLst/>
                <a:latin typeface="Times New Roman"/>
                <a:ea typeface="Calibri"/>
                <a:cs typeface="Times New Roman"/>
              </a:rPr>
              <a:t>Шамякина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, художника А.М. Шевченко, кинорежиссера Н.А. Калинина, политического деятеля Т.Я. Киселева, политика и экономиста А.И. </a:t>
            </a:r>
            <a:r>
              <a:rPr lang="ru-RU" sz="2400" dirty="0" err="1" smtClean="0">
                <a:effectLst/>
                <a:latin typeface="Times New Roman"/>
                <a:ea typeface="Calibri"/>
                <a:cs typeface="Times New Roman"/>
              </a:rPr>
              <a:t>Вольского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и др.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1026" name="Picture 2" descr="I: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59585"/>
            <a:ext cx="3120703" cy="406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001033_00000540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82924"/>
            <a:ext cx="3152210" cy="406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3370386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Ценители архитектуры могут познакомиться с образцами зодчества 1-ой половине Х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I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Х в. – начале ХХ в. промышленного, культового и гражданского предназначения.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800" dirty="0" smtClean="0">
                <a:effectLst/>
                <a:latin typeface="Times New Roman"/>
                <a:ea typeface="Calibri"/>
              </a:rPr>
              <a:t>Примером промышленной архитектуры, аналога которому, пожалуй, не найти и во всей Беларуси, является комплекс зданий </a:t>
            </a:r>
            <a:r>
              <a:rPr lang="ru-RU" sz="2800" dirty="0" err="1" smtClean="0">
                <a:effectLst/>
                <a:latin typeface="Times New Roman"/>
                <a:ea typeface="Calibri"/>
              </a:rPr>
              <a:t>Добрушской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бумажной фабрики, построенных русским князем Ф.И. Паскевичем в 1870 г. как завод древесной массы, а с 1871 г. в них была оборудована бумажная фабрика.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life\Desktop\6c8eebe153d91407ee37a8dea62ce5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9983"/>
            <a:ext cx="417646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ife\Desktop\13789107071full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39983"/>
            <a:ext cx="424847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5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49" y="2132856"/>
            <a:ext cx="8856983" cy="3384376"/>
          </a:xfrm>
        </p:spPr>
        <p:txBody>
          <a:bodyPr>
            <a:normAutofit fontScale="90000"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solidFill>
                  <a:prstClr val="black"/>
                </a:solidFill>
                <a:latin typeface="Times New Roman"/>
                <a:ea typeface="Calibri"/>
              </a:rPr>
              <a:t>-</a:t>
            </a:r>
            <a:r>
              <a:rPr lang="ru-RU" sz="3600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dirty="0" smtClean="0">
                <a:effectLst/>
                <a:latin typeface="Times New Roman"/>
                <a:ea typeface="Calibri"/>
              </a:rPr>
              <a:t>Свято-Покровская церковь в д. Корма; </a:t>
            </a:r>
            <a:br>
              <a:rPr lang="ru-RU" sz="3600" dirty="0" smtClean="0">
                <a:effectLst/>
                <a:latin typeface="Times New Roman"/>
                <a:ea typeface="Calibri"/>
              </a:rPr>
            </a:br>
            <a:r>
              <a:rPr lang="ru-RU" sz="3600" dirty="0" smtClean="0">
                <a:effectLst/>
                <a:latin typeface="Times New Roman"/>
                <a:ea typeface="Calibri"/>
              </a:rPr>
              <a:t>- Церковь Рождества Богородицы в д. Красный Партизан;</a:t>
            </a:r>
            <a:br>
              <a:rPr lang="ru-RU" sz="3600" dirty="0" smtClean="0">
                <a:effectLst/>
                <a:latin typeface="Times New Roman"/>
                <a:ea typeface="Calibri"/>
              </a:rPr>
            </a:br>
            <a:r>
              <a:rPr lang="ru-RU" sz="3600" dirty="0" smtClean="0">
                <a:effectLst/>
                <a:latin typeface="Times New Roman"/>
                <a:ea typeface="Calibri"/>
              </a:rPr>
              <a:t>- Руины Николаевской церкви в д. Ленино;</a:t>
            </a:r>
            <a:br>
              <a:rPr lang="ru-RU" sz="3600" dirty="0" smtClean="0">
                <a:effectLst/>
                <a:latin typeface="Times New Roman"/>
                <a:ea typeface="Calibri"/>
              </a:rPr>
            </a:br>
            <a:r>
              <a:rPr lang="ru-RU" sz="3600" dirty="0" smtClean="0">
                <a:effectLst/>
                <a:latin typeface="Times New Roman"/>
                <a:ea typeface="Calibri"/>
              </a:rPr>
              <a:t>- Троицкая церковь в д. Крупец.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</a:rPr>
            </a:br>
            <a:r>
              <a:rPr lang="ru-RU" sz="2000" dirty="0" smtClean="0">
                <a:effectLst/>
                <a:latin typeface="Times New Roman"/>
                <a:ea typeface="Calibri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</a:rPr>
            </a:br>
            <a:r>
              <a:rPr lang="ru-RU" sz="2000" dirty="0" smtClean="0">
                <a:effectLst/>
                <a:latin typeface="Times New Roman"/>
                <a:ea typeface="Calibri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</a:rPr>
            </a:b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749" y="260648"/>
            <a:ext cx="88569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Памятниками архитектуры государственного значения являются культовые объекты, представленные следующими церквями:</a:t>
            </a:r>
            <a:br>
              <a:rPr lang="ru-RU" sz="28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8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>
                <a:solidFill>
                  <a:prstClr val="black"/>
                </a:solidFill>
                <a:latin typeface="Times New Roman"/>
                <a:ea typeface="Calibri"/>
              </a:rPr>
              <a:t>Свято-Покровская церковь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life\Desktop\1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922658" cy="374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life\Desktop\Pobivayte_u_moshchey_svyatogo_pravednogo_Ioanna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52" y="1556793"/>
            <a:ext cx="3744416" cy="277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3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prstClr val="black"/>
                </a:solidFill>
                <a:latin typeface="Times New Roman"/>
                <a:ea typeface="Calibri"/>
              </a:rPr>
              <a:t>Церковь Рождества Богородицы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life\Desktop\DSC_91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912768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77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prstClr val="black"/>
                </a:solidFill>
                <a:latin typeface="Times New Roman"/>
                <a:ea typeface="Calibri"/>
              </a:rPr>
              <a:t>Руины Николаевской церкви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life\Desktop\hodoleni01-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7"/>
            <a:ext cx="3888432" cy="513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life\Desktop\hodoleni01-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2069"/>
            <a:ext cx="3862745" cy="418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66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51B82A-1759-426D-9004-5DE18D954FA1}"/>
</file>

<file path=customXml/itemProps2.xml><?xml version="1.0" encoding="utf-8"?>
<ds:datastoreItem xmlns:ds="http://schemas.openxmlformats.org/officeDocument/2006/customXml" ds:itemID="{5462A54E-629C-4785-8D5E-B7F83B06D744}"/>
</file>

<file path=customXml/itemProps3.xml><?xml version="1.0" encoding="utf-8"?>
<ds:datastoreItem xmlns:ds="http://schemas.openxmlformats.org/officeDocument/2006/customXml" ds:itemID="{1E3DCB8B-E546-413A-AD97-98DD02162A5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132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Культурно-исторический потенциал Добрушского района</vt:lpstr>
      <vt:lpstr> Добрушский район располагает рядом условий, которые способствуют развитию туристической деятельности. Он занимает выгодное географическое положение; обладает, умеренно-континентальным климатом. Здесь есть соответствующие природные условия, характеризующие скромную белорусскую природу с ее живописными пейзажами.</vt:lpstr>
      <vt:lpstr>На территории района находится 35 памятников истории, 8 памятников архитектуры, 15 памятников археологии.</vt:lpstr>
      <vt:lpstr>Добрущина является родиной многих известных за пределами нашей страны людей: народного писателя БССР И.П. Шамякина, художника А.М. Шевченко, кинорежиссера Н.А. Калинина, политического деятеля Т.Я. Киселева, политика и экономиста А.И. Вольского и др.</vt:lpstr>
      <vt:lpstr>Ценители архитектуры могут познакомиться с образцами зодчества 1-ой половине ХIХ в. – начале ХХ в. промышленного, культового и гражданского предназначения. Примером промышленной архитектуры, аналога которому, пожалуй, не найти и во всей Беларуси, является комплекс зданий Добрушской бумажной фабрики, построенных русским князем Ф.И. Паскевичем в 1870 г. как завод древесной массы, а с 1871 г. в них была оборудована бумажная фабрика. </vt:lpstr>
      <vt:lpstr> - Свято-Покровская церковь в д. Корма;  - Церковь Рождества Богородицы в д. Красный Партизан; - Руины Николаевской церкви в д. Ленино; - Троицкая церковь в д. Крупец.   </vt:lpstr>
      <vt:lpstr>Свято-Покровская церковь</vt:lpstr>
      <vt:lpstr>Церковь Рождества Богородицы</vt:lpstr>
      <vt:lpstr>Руины Николаевской церкви</vt:lpstr>
      <vt:lpstr>Троицкая церковь</vt:lpstr>
      <vt:lpstr> - здание бывшей школы для детей рабочих Добрушской писчебумажной фабрики; - усадебный дом Герардов; - купеческий дом в д. Корма; - дом в д.Огородня-Гомельская.</vt:lpstr>
      <vt:lpstr>Краеведческий музей</vt:lpstr>
      <vt:lpstr>Усадебный дом Герардов</vt:lpstr>
      <vt:lpstr>Спасибо за внимание!</vt:lpstr>
    </vt:vector>
  </TitlesOfParts>
  <Company>SPecialiST RePack, SanBuild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Культурно-исторический потенциал Добрушского района</dc:title>
  <dc:creator>Анька</dc:creator>
  <cp:lastModifiedBy>Seasalt</cp:lastModifiedBy>
  <cp:revision>6</cp:revision>
  <dcterms:created xsi:type="dcterms:W3CDTF">2014-12-02T20:22:34Z</dcterms:created>
  <dcterms:modified xsi:type="dcterms:W3CDTF">2014-12-14T11:33:55Z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